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0" r:id="rId4"/>
    <p:sldId id="259" r:id="rId5"/>
    <p:sldId id="258" r:id="rId6"/>
    <p:sldId id="25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53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46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123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99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56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553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70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000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23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19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B373A-5A2E-4F7F-8BA5-DA67A18278D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55A82-52D0-4596-A4FD-3BE0989DA9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09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</a:rPr>
              <a:t>             </a:t>
            </a:r>
            <a:r>
              <a:rPr lang="en-US" sz="5400" b="1" dirty="0" smtClean="0">
                <a:solidFill>
                  <a:srgbClr val="7030A0"/>
                </a:solidFill>
              </a:rPr>
              <a:t>           </a:t>
            </a:r>
            <a:r>
              <a:rPr lang="ru-RU" sz="5400" b="1" dirty="0" smtClean="0">
                <a:solidFill>
                  <a:srgbClr val="7030A0"/>
                </a:solidFill>
              </a:rPr>
              <a:t> </a:t>
            </a:r>
            <a:r>
              <a:rPr lang="de-DE" sz="5400" b="1" dirty="0" smtClean="0">
                <a:solidFill>
                  <a:srgbClr val="7030A0"/>
                </a:solidFill>
              </a:rPr>
              <a:t>Die </a:t>
            </a:r>
            <a:r>
              <a:rPr lang="de-DE" sz="5400" b="1" dirty="0">
                <a:solidFill>
                  <a:srgbClr val="7030A0"/>
                </a:solidFill>
              </a:rPr>
              <a:t>Zukunftspläne</a:t>
            </a:r>
            <a:endParaRPr lang="ru-RU" sz="5400" b="1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6337" y="4344930"/>
            <a:ext cx="2206697" cy="2300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286" y="4245465"/>
            <a:ext cx="2213810" cy="24320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69770">
            <a:off x="9072990" y="3081846"/>
            <a:ext cx="2774763" cy="33907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59028">
            <a:off x="87068" y="3198372"/>
            <a:ext cx="2703540" cy="3163914"/>
          </a:xfrm>
          <a:prstGeom prst="rect">
            <a:avLst/>
          </a:prstGeom>
        </p:spPr>
      </p:pic>
      <p:pic>
        <p:nvPicPr>
          <p:cNvPr id="13" name="Рисунок 12" descr="i 66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168788" y="981483"/>
            <a:ext cx="1491059" cy="1863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c27c5437272f.pn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219164" y="527517"/>
            <a:ext cx="1486461" cy="1608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 descr="i 34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3861676" y="2790842"/>
            <a:ext cx="1741484" cy="1554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Рисунок 19" descr="i 55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11064732" y="365125"/>
            <a:ext cx="908104" cy="106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0276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8758" y="336884"/>
            <a:ext cx="11646569" cy="6304548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rgbClr val="002060"/>
                </a:solidFill>
              </a:rPr>
              <a:t>Wie nennt man der Mensch, der in der Landwirtschaft tätig </a:t>
            </a:r>
            <a:r>
              <a:rPr lang="de-DE" sz="3600" b="1" dirty="0" smtClean="0">
                <a:solidFill>
                  <a:srgbClr val="002060"/>
                </a:solidFill>
              </a:rPr>
              <a:t>ist?</a:t>
            </a:r>
            <a:endParaRPr lang="ru-RU" sz="3600" b="1" dirty="0">
              <a:solidFill>
                <a:srgbClr val="002060"/>
              </a:solidFill>
            </a:endParaRPr>
          </a:p>
          <a:p>
            <a:pPr algn="just"/>
            <a:r>
              <a:rPr lang="ru-RU" sz="3600" dirty="0" smtClean="0">
                <a:solidFill>
                  <a:srgbClr val="002060"/>
                </a:solidFill>
              </a:rPr>
              <a:t>-</a:t>
            </a:r>
            <a:r>
              <a:rPr lang="de-DE" sz="3600" dirty="0" smtClean="0">
                <a:solidFill>
                  <a:srgbClr val="002060"/>
                </a:solidFill>
              </a:rPr>
              <a:t>die </a:t>
            </a:r>
            <a:r>
              <a:rPr lang="de-DE" sz="3600" dirty="0">
                <a:solidFill>
                  <a:srgbClr val="002060"/>
                </a:solidFill>
              </a:rPr>
              <a:t>Möbel repariert? </a:t>
            </a:r>
            <a:r>
              <a:rPr lang="de-DE" sz="3600" dirty="0" smtClean="0">
                <a:solidFill>
                  <a:srgbClr val="002060"/>
                </a:solidFill>
              </a:rPr>
              <a:t>                     </a:t>
            </a:r>
            <a:r>
              <a:rPr lang="ru-RU" sz="3600" dirty="0" smtClean="0">
                <a:solidFill>
                  <a:srgbClr val="002060"/>
                </a:solidFill>
              </a:rPr>
              <a:t>  </a:t>
            </a:r>
            <a:r>
              <a:rPr lang="de-DE" sz="3600" dirty="0" smtClean="0">
                <a:solidFill>
                  <a:srgbClr val="002060"/>
                </a:solidFill>
              </a:rPr>
              <a:t> </a:t>
            </a:r>
            <a:r>
              <a:rPr lang="ru-RU" sz="3600" dirty="0" smtClean="0">
                <a:solidFill>
                  <a:srgbClr val="002060"/>
                </a:solidFill>
              </a:rPr>
              <a:t>-</a:t>
            </a:r>
            <a:r>
              <a:rPr lang="de-DE" sz="3600" dirty="0" smtClean="0">
                <a:solidFill>
                  <a:srgbClr val="002060"/>
                </a:solidFill>
              </a:rPr>
              <a:t> </a:t>
            </a:r>
            <a:r>
              <a:rPr lang="de-DE" sz="3600" dirty="0">
                <a:solidFill>
                  <a:srgbClr val="002060"/>
                </a:solidFill>
              </a:rPr>
              <a:t>Kühe melkt?</a:t>
            </a:r>
            <a:endParaRPr lang="ru-RU" sz="3600" dirty="0">
              <a:solidFill>
                <a:srgbClr val="002060"/>
              </a:solidFill>
            </a:endParaRPr>
          </a:p>
          <a:p>
            <a:pPr algn="just"/>
            <a:r>
              <a:rPr lang="ru-RU" sz="3600" dirty="0" smtClean="0">
                <a:solidFill>
                  <a:srgbClr val="002060"/>
                </a:solidFill>
              </a:rPr>
              <a:t>-</a:t>
            </a:r>
            <a:r>
              <a:rPr lang="de-DE" sz="3600" dirty="0" smtClean="0">
                <a:solidFill>
                  <a:srgbClr val="002060"/>
                </a:solidFill>
              </a:rPr>
              <a:t>die </a:t>
            </a:r>
            <a:r>
              <a:rPr lang="de-DE" sz="3600" dirty="0">
                <a:solidFill>
                  <a:srgbClr val="002060"/>
                </a:solidFill>
              </a:rPr>
              <a:t>Pflanzen züchtet?                    </a:t>
            </a:r>
            <a:r>
              <a:rPr lang="ru-RU" sz="3600" dirty="0" smtClean="0">
                <a:solidFill>
                  <a:srgbClr val="002060"/>
                </a:solidFill>
              </a:rPr>
              <a:t>   </a:t>
            </a:r>
            <a:r>
              <a:rPr lang="de-DE" sz="3600" dirty="0" smtClean="0">
                <a:solidFill>
                  <a:srgbClr val="002060"/>
                </a:solidFill>
              </a:rPr>
              <a:t> </a:t>
            </a:r>
            <a:r>
              <a:rPr lang="ru-RU" sz="3600" dirty="0" smtClean="0">
                <a:solidFill>
                  <a:srgbClr val="002060"/>
                </a:solidFill>
              </a:rPr>
              <a:t>-</a:t>
            </a:r>
            <a:r>
              <a:rPr lang="de-DE" sz="3600" dirty="0" smtClean="0">
                <a:solidFill>
                  <a:srgbClr val="002060"/>
                </a:solidFill>
              </a:rPr>
              <a:t> </a:t>
            </a:r>
            <a:r>
              <a:rPr lang="de-DE" sz="3600" dirty="0">
                <a:solidFill>
                  <a:srgbClr val="002060"/>
                </a:solidFill>
              </a:rPr>
              <a:t>Häuser baut?</a:t>
            </a:r>
            <a:endParaRPr lang="ru-RU" sz="3600" dirty="0">
              <a:solidFill>
                <a:srgbClr val="002060"/>
              </a:solidFill>
            </a:endParaRPr>
          </a:p>
          <a:p>
            <a:pPr algn="just"/>
            <a:r>
              <a:rPr lang="ru-RU" sz="3600" dirty="0" smtClean="0">
                <a:solidFill>
                  <a:srgbClr val="002060"/>
                </a:solidFill>
              </a:rPr>
              <a:t>-</a:t>
            </a:r>
            <a:r>
              <a:rPr lang="de-DE" sz="3600" dirty="0" smtClean="0">
                <a:solidFill>
                  <a:srgbClr val="002060"/>
                </a:solidFill>
              </a:rPr>
              <a:t>die </a:t>
            </a:r>
            <a:r>
              <a:rPr lang="de-DE" sz="3600" dirty="0">
                <a:solidFill>
                  <a:srgbClr val="002060"/>
                </a:solidFill>
              </a:rPr>
              <a:t>Gebäude konstruiert?              </a:t>
            </a:r>
            <a:r>
              <a:rPr lang="ru-RU" sz="3600" dirty="0" smtClean="0">
                <a:solidFill>
                  <a:srgbClr val="002060"/>
                </a:solidFill>
              </a:rPr>
              <a:t>  -</a:t>
            </a:r>
            <a:r>
              <a:rPr lang="de-DE" sz="3600" dirty="0" smtClean="0">
                <a:solidFill>
                  <a:srgbClr val="002060"/>
                </a:solidFill>
              </a:rPr>
              <a:t> </a:t>
            </a:r>
            <a:r>
              <a:rPr lang="de-DE" sz="3600" dirty="0">
                <a:solidFill>
                  <a:srgbClr val="002060"/>
                </a:solidFill>
              </a:rPr>
              <a:t>Flugzeuge konstruiert?</a:t>
            </a:r>
            <a:endParaRPr lang="ru-RU" sz="3600" dirty="0">
              <a:solidFill>
                <a:srgbClr val="002060"/>
              </a:solidFill>
            </a:endParaRPr>
          </a:p>
          <a:p>
            <a:pPr algn="just"/>
            <a:r>
              <a:rPr lang="ru-RU" sz="3600" dirty="0" smtClean="0">
                <a:solidFill>
                  <a:srgbClr val="002060"/>
                </a:solidFill>
              </a:rPr>
              <a:t>-</a:t>
            </a:r>
            <a:r>
              <a:rPr lang="de-DE" sz="3600" dirty="0" smtClean="0">
                <a:solidFill>
                  <a:srgbClr val="002060"/>
                </a:solidFill>
              </a:rPr>
              <a:t>am </a:t>
            </a:r>
            <a:r>
              <a:rPr lang="de-DE" sz="3600" dirty="0">
                <a:solidFill>
                  <a:srgbClr val="002060"/>
                </a:solidFill>
              </a:rPr>
              <a:t>Computer arbeitet?                  </a:t>
            </a:r>
            <a:r>
              <a:rPr lang="ru-RU" sz="3600" dirty="0" smtClean="0">
                <a:solidFill>
                  <a:srgbClr val="002060"/>
                </a:solidFill>
              </a:rPr>
              <a:t>  -</a:t>
            </a:r>
            <a:r>
              <a:rPr lang="de-DE" sz="3600" dirty="0" smtClean="0">
                <a:solidFill>
                  <a:srgbClr val="002060"/>
                </a:solidFill>
              </a:rPr>
              <a:t> </a:t>
            </a:r>
            <a:r>
              <a:rPr lang="de-DE" sz="3600" dirty="0">
                <a:solidFill>
                  <a:srgbClr val="002060"/>
                </a:solidFill>
              </a:rPr>
              <a:t>mit einem Bus fährt?</a:t>
            </a:r>
            <a:endParaRPr lang="ru-RU" sz="3600" dirty="0">
              <a:solidFill>
                <a:srgbClr val="002060"/>
              </a:solidFill>
            </a:endParaRPr>
          </a:p>
          <a:p>
            <a:pPr algn="just"/>
            <a:r>
              <a:rPr lang="ru-RU" sz="3600" dirty="0" smtClean="0">
                <a:solidFill>
                  <a:srgbClr val="002060"/>
                </a:solidFill>
              </a:rPr>
              <a:t>-</a:t>
            </a:r>
            <a:r>
              <a:rPr lang="de-DE" sz="3600" dirty="0" smtClean="0">
                <a:solidFill>
                  <a:srgbClr val="002060"/>
                </a:solidFill>
              </a:rPr>
              <a:t>Weltraum </a:t>
            </a:r>
            <a:r>
              <a:rPr lang="de-DE" sz="3600" dirty="0">
                <a:solidFill>
                  <a:srgbClr val="002060"/>
                </a:solidFill>
              </a:rPr>
              <a:t>erforscht?                    </a:t>
            </a:r>
            <a:r>
              <a:rPr lang="ru-RU" sz="3600" dirty="0" smtClean="0">
                <a:solidFill>
                  <a:srgbClr val="002060"/>
                </a:solidFill>
              </a:rPr>
              <a:t>     -</a:t>
            </a:r>
            <a:r>
              <a:rPr lang="de-DE" sz="3600" dirty="0" smtClean="0">
                <a:solidFill>
                  <a:srgbClr val="002060"/>
                </a:solidFill>
              </a:rPr>
              <a:t> </a:t>
            </a:r>
            <a:r>
              <a:rPr lang="de-DE" sz="3600" dirty="0">
                <a:solidFill>
                  <a:srgbClr val="002060"/>
                </a:solidFill>
              </a:rPr>
              <a:t>die Menschen heilt?</a:t>
            </a:r>
            <a:endParaRPr lang="ru-RU" sz="3600" dirty="0">
              <a:solidFill>
                <a:srgbClr val="002060"/>
              </a:solidFill>
            </a:endParaRPr>
          </a:p>
          <a:p>
            <a:pPr algn="just"/>
            <a:r>
              <a:rPr lang="ru-RU" sz="3600" dirty="0" smtClean="0">
                <a:solidFill>
                  <a:srgbClr val="002060"/>
                </a:solidFill>
              </a:rPr>
              <a:t>-</a:t>
            </a:r>
            <a:r>
              <a:rPr lang="de-DE" sz="3600" dirty="0" smtClean="0">
                <a:solidFill>
                  <a:srgbClr val="002060"/>
                </a:solidFill>
              </a:rPr>
              <a:t>eine </a:t>
            </a:r>
            <a:r>
              <a:rPr lang="de-DE" sz="3600" dirty="0">
                <a:solidFill>
                  <a:srgbClr val="002060"/>
                </a:solidFill>
              </a:rPr>
              <a:t>schone Figur haben muss?     </a:t>
            </a:r>
            <a:r>
              <a:rPr lang="ru-RU" sz="3600" dirty="0" smtClean="0">
                <a:solidFill>
                  <a:srgbClr val="002060"/>
                </a:solidFill>
              </a:rPr>
              <a:t> -</a:t>
            </a:r>
            <a:r>
              <a:rPr lang="de-DE" sz="3600" dirty="0" smtClean="0">
                <a:solidFill>
                  <a:srgbClr val="002060"/>
                </a:solidFill>
              </a:rPr>
              <a:t> </a:t>
            </a:r>
            <a:r>
              <a:rPr lang="de-DE" sz="3600" dirty="0">
                <a:solidFill>
                  <a:srgbClr val="002060"/>
                </a:solidFill>
              </a:rPr>
              <a:t>Bücher schreibt?</a:t>
            </a:r>
            <a:endParaRPr lang="ru-RU" sz="3600" dirty="0">
              <a:solidFill>
                <a:srgbClr val="002060"/>
              </a:solidFill>
            </a:endParaRPr>
          </a:p>
          <a:p>
            <a:pPr algn="just"/>
            <a:r>
              <a:rPr lang="ru-RU" sz="3600" dirty="0" smtClean="0">
                <a:solidFill>
                  <a:srgbClr val="002060"/>
                </a:solidFill>
              </a:rPr>
              <a:t>-</a:t>
            </a:r>
            <a:r>
              <a:rPr lang="de-DE" sz="3600" dirty="0" smtClean="0">
                <a:solidFill>
                  <a:srgbClr val="002060"/>
                </a:solidFill>
              </a:rPr>
              <a:t>Bucher </a:t>
            </a:r>
            <a:r>
              <a:rPr lang="de-DE" sz="3600" dirty="0">
                <a:solidFill>
                  <a:srgbClr val="002060"/>
                </a:solidFill>
              </a:rPr>
              <a:t>zum Lesen empfiehlt?       </a:t>
            </a:r>
            <a:r>
              <a:rPr lang="ru-RU" sz="3600" dirty="0" smtClean="0">
                <a:solidFill>
                  <a:srgbClr val="002060"/>
                </a:solidFill>
              </a:rPr>
              <a:t>  -</a:t>
            </a:r>
            <a:r>
              <a:rPr lang="de-DE" sz="3600" dirty="0" smtClean="0">
                <a:solidFill>
                  <a:srgbClr val="002060"/>
                </a:solidFill>
              </a:rPr>
              <a:t>Musik </a:t>
            </a:r>
            <a:r>
              <a:rPr lang="de-DE" sz="3600" dirty="0">
                <a:solidFill>
                  <a:srgbClr val="002060"/>
                </a:solidFill>
              </a:rPr>
              <a:t>komponiert</a:t>
            </a:r>
            <a:r>
              <a:rPr lang="en-US" sz="3600" dirty="0">
                <a:solidFill>
                  <a:srgbClr val="002060"/>
                </a:solidFill>
              </a:rPr>
              <a:t>?</a:t>
            </a:r>
            <a:endParaRPr lang="ru-RU" sz="3600" dirty="0">
              <a:solidFill>
                <a:srgbClr val="002060"/>
              </a:solidFill>
            </a:endParaRPr>
          </a:p>
          <a:p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27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</a:t>
            </a:r>
            <a:r>
              <a:rPr lang="en-US" b="1" dirty="0" smtClean="0">
                <a:solidFill>
                  <a:srgbClr val="002060"/>
                </a:solidFill>
              </a:rPr>
              <a:t>Was </a:t>
            </a:r>
            <a:r>
              <a:rPr lang="en-US" b="1" dirty="0" err="1">
                <a:solidFill>
                  <a:srgbClr val="002060"/>
                </a:solidFill>
              </a:rPr>
              <a:t>müssen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wir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machen</a:t>
            </a:r>
            <a:r>
              <a:rPr lang="en-US" b="1" dirty="0">
                <a:solidFill>
                  <a:srgbClr val="002060"/>
                </a:solidFill>
              </a:rPr>
              <a:t>?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err="1" smtClean="0">
                <a:solidFill>
                  <a:srgbClr val="002060"/>
                </a:solidFill>
              </a:rPr>
              <a:t>sich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für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einen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bestimmten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Beruf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interessieren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en-US" sz="3600" dirty="0" err="1" smtClean="0">
                <a:solidFill>
                  <a:srgbClr val="002060"/>
                </a:solidFill>
              </a:rPr>
              <a:t>allfemeine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Reife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erreichen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en-US" sz="3600" dirty="0" err="1" smtClean="0">
                <a:solidFill>
                  <a:srgbClr val="002060"/>
                </a:solidFill>
              </a:rPr>
              <a:t>eine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Vorstellung</a:t>
            </a:r>
            <a:r>
              <a:rPr lang="en-US" sz="3600" dirty="0">
                <a:solidFill>
                  <a:srgbClr val="002060"/>
                </a:solidFill>
              </a:rPr>
              <a:t> von </a:t>
            </a:r>
            <a:r>
              <a:rPr lang="en-US" sz="3600" dirty="0" err="1">
                <a:solidFill>
                  <a:srgbClr val="002060"/>
                </a:solidFill>
              </a:rPr>
              <a:t>dem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realen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Stellenwert</a:t>
            </a:r>
            <a:r>
              <a:rPr lang="en-US" sz="3600" dirty="0">
                <a:solidFill>
                  <a:srgbClr val="002060"/>
                </a:solidFill>
              </a:rPr>
              <a:t> des </a:t>
            </a:r>
            <a:r>
              <a:rPr lang="en-US" sz="3600" dirty="0" err="1">
                <a:solidFill>
                  <a:srgbClr val="002060"/>
                </a:solidFill>
              </a:rPr>
              <a:t>ausgewählten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Berufes</a:t>
            </a:r>
            <a:r>
              <a:rPr lang="en-US" sz="3600" dirty="0">
                <a:solidFill>
                  <a:srgbClr val="002060"/>
                </a:solidFill>
              </a:rPr>
              <a:t> in der </a:t>
            </a:r>
            <a:r>
              <a:rPr lang="en-US" sz="3600" dirty="0" err="1">
                <a:solidFill>
                  <a:srgbClr val="002060"/>
                </a:solidFill>
              </a:rPr>
              <a:t>Gesellschaft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haben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en-US" sz="3600" dirty="0" err="1" smtClean="0">
                <a:solidFill>
                  <a:srgbClr val="002060"/>
                </a:solidFill>
              </a:rPr>
              <a:t>gute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Noten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im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Zeugniss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haben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en-US" sz="3600" dirty="0" err="1" smtClean="0">
                <a:solidFill>
                  <a:srgbClr val="002060"/>
                </a:solidFill>
              </a:rPr>
              <a:t>selbständig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>
                <a:solidFill>
                  <a:srgbClr val="002060"/>
                </a:solidFill>
              </a:rPr>
              <a:t>und </a:t>
            </a:r>
            <a:r>
              <a:rPr lang="en-US" sz="3600" dirty="0" err="1">
                <a:solidFill>
                  <a:srgbClr val="002060"/>
                </a:solidFill>
              </a:rPr>
              <a:t>aktiv</a:t>
            </a:r>
            <a:r>
              <a:rPr lang="en-US" sz="3600" dirty="0">
                <a:solidFill>
                  <a:srgbClr val="002060"/>
                </a:solidFill>
              </a:rPr>
              <a:t> sein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en-US" sz="3600" dirty="0" err="1" smtClean="0">
                <a:solidFill>
                  <a:srgbClr val="002060"/>
                </a:solidFill>
              </a:rPr>
              <a:t>sich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rechtzeitig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bewerben</a:t>
            </a:r>
            <a:endParaRPr lang="ru-RU"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54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                   </a:t>
            </a:r>
            <a:r>
              <a:rPr lang="en-US" sz="6000" b="1" dirty="0" smtClean="0">
                <a:solidFill>
                  <a:srgbClr val="002060"/>
                </a:solidFill>
              </a:rPr>
              <a:t>Plan</a:t>
            </a:r>
            <a:r>
              <a:rPr lang="ru-RU" sz="6000" b="1" dirty="0" smtClean="0">
                <a:solidFill>
                  <a:srgbClr val="002060"/>
                </a:solidFill>
              </a:rPr>
              <a:t/>
            </a:r>
            <a:br>
              <a:rPr lang="ru-RU" sz="6000" b="1" dirty="0" smtClean="0">
                <a:solidFill>
                  <a:srgbClr val="002060"/>
                </a:solidFill>
              </a:rPr>
            </a:b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779" y="1440614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r>
              <a:rPr lang="en-US" sz="3600" dirty="0">
                <a:solidFill>
                  <a:srgbClr val="002060"/>
                </a:solidFill>
              </a:rPr>
              <a:t>1.Nach </a:t>
            </a:r>
            <a:r>
              <a:rPr lang="en-US" sz="3600" dirty="0" err="1">
                <a:solidFill>
                  <a:srgbClr val="002060"/>
                </a:solidFill>
              </a:rPr>
              <a:t>dem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Abschluss</a:t>
            </a:r>
            <a:r>
              <a:rPr lang="en-US" sz="3600" dirty="0">
                <a:solidFill>
                  <a:srgbClr val="002060"/>
                </a:solidFill>
              </a:rPr>
              <a:t> der 9. </a:t>
            </a:r>
            <a:r>
              <a:rPr lang="en-US" sz="3600" dirty="0" err="1">
                <a:solidFill>
                  <a:srgbClr val="002060"/>
                </a:solidFill>
              </a:rPr>
              <a:t>Klasse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möchte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ich</a:t>
            </a:r>
            <a:r>
              <a:rPr lang="en-US" sz="3600" dirty="0">
                <a:solidFill>
                  <a:srgbClr val="002060"/>
                </a:solidFill>
              </a:rPr>
              <a:t> …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en-US" sz="3600" dirty="0">
                <a:solidFill>
                  <a:srgbClr val="002060"/>
                </a:solidFill>
              </a:rPr>
              <a:t>2. </a:t>
            </a:r>
            <a:r>
              <a:rPr lang="en-US" sz="3600" dirty="0" err="1">
                <a:solidFill>
                  <a:srgbClr val="002060"/>
                </a:solidFill>
              </a:rPr>
              <a:t>Besonders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populär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sind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heute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folgende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Berufe</a:t>
            </a:r>
            <a:r>
              <a:rPr lang="en-US" sz="3600" dirty="0">
                <a:solidFill>
                  <a:srgbClr val="002060"/>
                </a:solidFill>
              </a:rPr>
              <a:t> …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3.Was </a:t>
            </a:r>
            <a:r>
              <a:rPr lang="en-US" sz="3600" dirty="0" err="1">
                <a:solidFill>
                  <a:srgbClr val="002060"/>
                </a:solidFill>
              </a:rPr>
              <a:t>kann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ich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als</a:t>
            </a:r>
            <a:r>
              <a:rPr lang="en-US" sz="3600" dirty="0">
                <a:solidFill>
                  <a:srgbClr val="002060"/>
                </a:solidFill>
              </a:rPr>
              <a:t> … </a:t>
            </a:r>
            <a:r>
              <a:rPr lang="en-US" sz="3600" dirty="0" err="1">
                <a:solidFill>
                  <a:srgbClr val="002060"/>
                </a:solidFill>
              </a:rPr>
              <a:t>machen</a:t>
            </a:r>
            <a:r>
              <a:rPr lang="en-US" sz="3600" dirty="0" smtClean="0">
                <a:solidFill>
                  <a:srgbClr val="002060"/>
                </a:solidFill>
              </a:rPr>
              <a:t>.</a:t>
            </a:r>
            <a:endParaRPr lang="ru-RU" sz="3600" dirty="0" smtClean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>
                <a:solidFill>
                  <a:srgbClr val="002060"/>
                </a:solidFill>
              </a:rPr>
              <a:t>4.Ich </a:t>
            </a:r>
            <a:r>
              <a:rPr lang="en-US" sz="3600" dirty="0" err="1">
                <a:solidFill>
                  <a:srgbClr val="002060"/>
                </a:solidFill>
              </a:rPr>
              <a:t>habe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meinen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zukünftigen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Beruf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schon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gewählt</a:t>
            </a:r>
            <a:r>
              <a:rPr lang="en-US" sz="3600" dirty="0">
                <a:solidFill>
                  <a:srgbClr val="002060"/>
                </a:solidFill>
              </a:rPr>
              <a:t>/</a:t>
            </a:r>
            <a:r>
              <a:rPr lang="en-US" sz="3600" dirty="0" err="1">
                <a:solidFill>
                  <a:srgbClr val="002060"/>
                </a:solidFill>
              </a:rPr>
              <a:t>noch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nicht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gewählt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5.Bei </a:t>
            </a:r>
            <a:r>
              <a:rPr lang="en-US" sz="3600" dirty="0">
                <a:solidFill>
                  <a:srgbClr val="002060"/>
                </a:solidFill>
              </a:rPr>
              <a:t>der </a:t>
            </a:r>
            <a:r>
              <a:rPr lang="en-US" sz="3600" dirty="0" err="1">
                <a:solidFill>
                  <a:srgbClr val="002060"/>
                </a:solidFill>
              </a:rPr>
              <a:t>Berufswahl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ist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für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mich</a:t>
            </a:r>
            <a:r>
              <a:rPr lang="en-US" sz="3600" dirty="0">
                <a:solidFill>
                  <a:srgbClr val="002060"/>
                </a:solidFill>
              </a:rPr>
              <a:t> … </a:t>
            </a:r>
            <a:r>
              <a:rPr lang="en-US" sz="3600" dirty="0" err="1">
                <a:solidFill>
                  <a:srgbClr val="002060"/>
                </a:solidFill>
              </a:rPr>
              <a:t>wichtig</a:t>
            </a:r>
            <a:r>
              <a:rPr lang="en-US" sz="3600" dirty="0">
                <a:solidFill>
                  <a:srgbClr val="002060"/>
                </a:solidFill>
              </a:rPr>
              <a:t>.</a:t>
            </a:r>
            <a:endParaRPr lang="ru-RU" sz="3600" dirty="0">
              <a:solidFill>
                <a:srgbClr val="002060"/>
              </a:solidFill>
            </a:endParaRPr>
          </a:p>
          <a:p>
            <a:r>
              <a:rPr lang="en-US" sz="3600" dirty="0">
                <a:solidFill>
                  <a:srgbClr val="002060"/>
                </a:solidFill>
              </a:rPr>
              <a:t>6.Was </a:t>
            </a:r>
            <a:r>
              <a:rPr lang="en-US" sz="3600" dirty="0" err="1">
                <a:solidFill>
                  <a:srgbClr val="002060"/>
                </a:solidFill>
              </a:rPr>
              <a:t>brauche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ich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für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meinen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zukunftigen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Beruf</a:t>
            </a:r>
            <a:r>
              <a:rPr lang="en-US" sz="3600" dirty="0">
                <a:solidFill>
                  <a:srgbClr val="002060"/>
                </a:solidFill>
              </a:rPr>
              <a:t>?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93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2" y="365125"/>
            <a:ext cx="11694694" cy="62442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7606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664536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311006"/>
              </p:ext>
            </p:extLst>
          </p:nvPr>
        </p:nvGraphicFramePr>
        <p:xfrm>
          <a:off x="481263" y="1251285"/>
          <a:ext cx="10872536" cy="52205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5287">
                  <a:extLst>
                    <a:ext uri="{9D8B030D-6E8A-4147-A177-3AD203B41FA5}">
                      <a16:colId xmlns:a16="http://schemas.microsoft.com/office/drawing/2014/main" val="864209650"/>
                    </a:ext>
                  </a:extLst>
                </a:gridCol>
                <a:gridCol w="3177249">
                  <a:extLst>
                    <a:ext uri="{9D8B030D-6E8A-4147-A177-3AD203B41FA5}">
                      <a16:colId xmlns:a16="http://schemas.microsoft.com/office/drawing/2014/main" val="2276741310"/>
                    </a:ext>
                  </a:extLst>
                </a:gridCol>
              </a:tblGrid>
              <a:tr h="5614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Was </a:t>
                      </a:r>
                      <a:r>
                        <a:rPr lang="en-US" sz="2800" dirty="0" err="1">
                          <a:effectLst/>
                        </a:rPr>
                        <a:t>ich</a:t>
                      </a:r>
                      <a:r>
                        <a:rPr lang="en-US" sz="2800" dirty="0">
                          <a:effectLst/>
                        </a:rPr>
                        <a:t>  </a:t>
                      </a:r>
                      <a:r>
                        <a:rPr lang="en-US" sz="2800" dirty="0" err="1">
                          <a:effectLst/>
                        </a:rPr>
                        <a:t>weiss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Meine</a:t>
                      </a:r>
                      <a:r>
                        <a:rPr lang="en-US" sz="2800" dirty="0">
                          <a:effectLst/>
                        </a:rPr>
                        <a:t> Note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176915452"/>
                  </a:ext>
                </a:extLst>
              </a:tr>
              <a:tr h="6188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1. </a:t>
                      </a:r>
                      <a:r>
                        <a:rPr lang="en-US" sz="2800" dirty="0" err="1">
                          <a:effectLst/>
                        </a:rPr>
                        <a:t>Ich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weiss</a:t>
                      </a:r>
                      <a:r>
                        <a:rPr lang="en-US" sz="2800" dirty="0">
                          <a:effectLst/>
                        </a:rPr>
                        <a:t>  die </a:t>
                      </a:r>
                      <a:r>
                        <a:rPr lang="en-US" sz="2800" dirty="0" err="1">
                          <a:effectLst/>
                        </a:rPr>
                        <a:t>Worter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zum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Thema</a:t>
                      </a:r>
                      <a:r>
                        <a:rPr lang="en-US" sz="2800" dirty="0">
                          <a:effectLst/>
                        </a:rPr>
                        <a:t> “ </a:t>
                      </a:r>
                      <a:r>
                        <a:rPr lang="en-US" sz="2800" dirty="0" err="1">
                          <a:effectLst/>
                        </a:rPr>
                        <a:t>Berufswahl</a:t>
                      </a:r>
                      <a:r>
                        <a:rPr lang="en-US" sz="2800" dirty="0">
                          <a:effectLst/>
                        </a:rPr>
                        <a:t>” 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491688036"/>
                  </a:ext>
                </a:extLst>
              </a:tr>
              <a:tr h="6188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2. </a:t>
                      </a:r>
                      <a:r>
                        <a:rPr lang="en-US" sz="2800" dirty="0" err="1">
                          <a:effectLst/>
                        </a:rPr>
                        <a:t>Ich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kann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verschiedene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Berufe</a:t>
                      </a:r>
                      <a:r>
                        <a:rPr lang="en-US" sz="2800" dirty="0">
                          <a:effectLst/>
                        </a:rPr>
                        <a:t>  </a:t>
                      </a:r>
                      <a:r>
                        <a:rPr lang="en-US" sz="2800" dirty="0" err="1">
                          <a:effectLst/>
                        </a:rPr>
                        <a:t>nennen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86127628"/>
                  </a:ext>
                </a:extLst>
              </a:tr>
              <a:tr h="10919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3. </a:t>
                      </a:r>
                      <a:r>
                        <a:rPr lang="en-US" sz="2800" dirty="0" err="1">
                          <a:effectLst/>
                        </a:rPr>
                        <a:t>Ich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kann</a:t>
                      </a:r>
                      <a:r>
                        <a:rPr lang="en-US" sz="2800" dirty="0">
                          <a:effectLst/>
                        </a:rPr>
                        <a:t> die </a:t>
                      </a:r>
                      <a:r>
                        <a:rPr lang="en-US" sz="2800" dirty="0" err="1">
                          <a:effectLst/>
                        </a:rPr>
                        <a:t>Fragen</a:t>
                      </a:r>
                      <a:r>
                        <a:rPr lang="en-US" sz="2800" dirty="0">
                          <a:effectLst/>
                        </a:rPr>
                        <a:t>  </a:t>
                      </a:r>
                      <a:r>
                        <a:rPr lang="en-US" sz="2800" dirty="0" err="1">
                          <a:effectLst/>
                        </a:rPr>
                        <a:t>zum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Thema</a:t>
                      </a:r>
                      <a:r>
                        <a:rPr lang="en-US" sz="2800" dirty="0">
                          <a:effectLst/>
                        </a:rPr>
                        <a:t> “</a:t>
                      </a:r>
                      <a:r>
                        <a:rPr lang="en-US" sz="2800" dirty="0" err="1">
                          <a:effectLst/>
                        </a:rPr>
                        <a:t>Berufswahl</a:t>
                      </a:r>
                      <a:r>
                        <a:rPr lang="en-US" sz="2800" dirty="0">
                          <a:effectLst/>
                        </a:rPr>
                        <a:t>” </a:t>
                      </a:r>
                      <a:r>
                        <a:rPr lang="en-US" sz="2800" dirty="0" err="1">
                          <a:effectLst/>
                        </a:rPr>
                        <a:t>beantworten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810228057"/>
                  </a:ext>
                </a:extLst>
              </a:tr>
              <a:tr h="6188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4. </a:t>
                      </a:r>
                      <a:r>
                        <a:rPr lang="en-US" sz="2800" dirty="0" err="1">
                          <a:effectLst/>
                        </a:rPr>
                        <a:t>Ich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kann</a:t>
                      </a:r>
                      <a:r>
                        <a:rPr lang="en-US" sz="2800" dirty="0">
                          <a:effectLst/>
                        </a:rPr>
                        <a:t>  in </a:t>
                      </a:r>
                      <a:r>
                        <a:rPr lang="en-US" sz="2800" dirty="0" err="1">
                          <a:effectLst/>
                        </a:rPr>
                        <a:t>Gruppen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arbeiten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846587946"/>
                  </a:ext>
                </a:extLst>
              </a:tr>
              <a:tr h="6188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5. </a:t>
                      </a:r>
                      <a:r>
                        <a:rPr lang="en-US" sz="2800" dirty="0" err="1">
                          <a:effectLst/>
                        </a:rPr>
                        <a:t>Ich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kann</a:t>
                      </a:r>
                      <a:r>
                        <a:rPr lang="en-US" sz="2800" dirty="0">
                          <a:effectLst/>
                        </a:rPr>
                        <a:t>  ins </a:t>
                      </a:r>
                      <a:r>
                        <a:rPr lang="en-US" sz="2800" dirty="0" err="1">
                          <a:effectLst/>
                        </a:rPr>
                        <a:t>Russische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übersetzen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738340886"/>
                  </a:ext>
                </a:extLst>
              </a:tr>
              <a:tr h="10919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6. </a:t>
                      </a:r>
                      <a:r>
                        <a:rPr lang="en-US" sz="2800" dirty="0" err="1">
                          <a:effectLst/>
                        </a:rPr>
                        <a:t>Ich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kann</a:t>
                      </a:r>
                      <a:r>
                        <a:rPr lang="en-US" sz="2800" dirty="0">
                          <a:effectLst/>
                        </a:rPr>
                        <a:t> die </a:t>
                      </a:r>
                      <a:r>
                        <a:rPr lang="en-US" sz="2800" dirty="0" err="1">
                          <a:effectLst/>
                        </a:rPr>
                        <a:t>unbekannten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Worter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im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Worterbuch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suchen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1958180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5642" y="115288"/>
            <a:ext cx="67553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en-US" alt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4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Selbstkontrolle</a:t>
            </a:r>
            <a:endParaRPr kumimoji="0" lang="en-US" alt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0656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240</Words>
  <Application>Microsoft Office PowerPoint</Application>
  <PresentationFormat>Широкоэкранный</PresentationFormat>
  <Paragraphs>39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                         Die Zukunftspläne</vt:lpstr>
      <vt:lpstr>Презентация PowerPoint</vt:lpstr>
      <vt:lpstr>             Was müssen wir machen? </vt:lpstr>
      <vt:lpstr>                   Plan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18</cp:revision>
  <dcterms:created xsi:type="dcterms:W3CDTF">2017-01-31T15:15:42Z</dcterms:created>
  <dcterms:modified xsi:type="dcterms:W3CDTF">2017-02-12T19:21:40Z</dcterms:modified>
</cp:coreProperties>
</file>